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9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5" r:id="rId22"/>
    <p:sldId id="278" r:id="rId23"/>
    <p:sldId id="290" r:id="rId24"/>
    <p:sldId id="287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“Urban”)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95%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5%)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F05F9-C0AF-8E22-13F2-F0FA4968AE9C}"/>
              </a:ext>
            </a:extLst>
          </p:cNvPr>
          <p:cNvSpPr txBox="1"/>
          <p:nvPr/>
        </p:nvSpPr>
        <p:spPr>
          <a:xfrm>
            <a:off x="616689" y="150143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19" y="2070303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7CCE-75D5-5CD9-3DE6-5FC0DD0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464A-2C6F-C326-A397-962371004C92}"/>
              </a:ext>
            </a:extLst>
          </p:cNvPr>
          <p:cNvSpPr txBox="1"/>
          <p:nvPr/>
        </p:nvSpPr>
        <p:spPr>
          <a:xfrm>
            <a:off x="946686" y="2277954"/>
            <a:ext cx="983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E90F-9773-20B6-38FC-9CE6B8F1D998}"/>
              </a:ext>
            </a:extLst>
          </p:cNvPr>
          <p:cNvSpPr txBox="1"/>
          <p:nvPr/>
        </p:nvSpPr>
        <p:spPr>
          <a:xfrm>
            <a:off x="829340" y="469556"/>
            <a:ext cx="1006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0226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10391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 Premium Paid by Cash/Credit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clearer separation, with non-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peaking at higher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51" y="2771525"/>
            <a:ext cx="4905649" cy="4086475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6" y="3679925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778329" y="1273425"/>
            <a:ext cx="90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Recall</a:t>
            </a:r>
            <a:r>
              <a:rPr lang="en-US" b="1" dirty="0"/>
              <a:t>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Evaluated(Untouched</a:t>
            </a:r>
            <a:br>
              <a:rPr lang="en-IN" sz="4000" dirty="0"/>
            </a:br>
            <a:r>
              <a:rPr lang="en-IN" sz="4000" dirty="0"/>
              <a:t>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499880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Model</a:t>
                      </a:r>
                      <a:endParaRPr lang="en-IN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Logistic Regression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XGBoost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F1 on Class 0</a:t>
                      </a:r>
                      <a:r>
                        <a:rPr lang="en-US" sz="1200" dirty="0"/>
                        <a:t>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Gradient Boosting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0.8452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ROC-AUC</a:t>
                      </a:r>
                      <a:r>
                        <a:rPr lang="en-US" sz="1200" dirty="0"/>
                        <a:t>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Random Forest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SVM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1.0000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Ignores Class 0 entirely — </a:t>
                      </a:r>
                      <a:r>
                        <a:rPr lang="en-US" sz="1200" b="1" dirty="0"/>
                        <a:t>not usable</a:t>
                      </a:r>
                      <a:r>
                        <a:rPr lang="en-US" sz="1200" dirty="0"/>
                        <a:t>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584914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Scalers</a:t>
            </a: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🚀 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✅ 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3104</Words>
  <Application>Microsoft Office PowerPoint</Application>
  <PresentationFormat>Widescreen</PresentationFormat>
  <Paragraphs>514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Scalers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Yaswanth Reddy Dasari</cp:lastModifiedBy>
  <cp:revision>23</cp:revision>
  <dcterms:created xsi:type="dcterms:W3CDTF">2025-09-21T15:21:43Z</dcterms:created>
  <dcterms:modified xsi:type="dcterms:W3CDTF">2025-09-24T13:49:26Z</dcterms:modified>
</cp:coreProperties>
</file>